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autoCompressPictures="0">
  <p:sldMasterIdLst>
    <p:sldMasterId id="2147483683" r:id="rId1"/>
  </p:sldMasterIdLst>
  <p:notesMasterIdLst>
    <p:notesMasterId r:id="rId26"/>
  </p:notesMasterIdLst>
  <p:sldIdLst>
    <p:sldId id="256" r:id="rId2"/>
    <p:sldId id="378" r:id="rId3"/>
    <p:sldId id="337" r:id="rId4"/>
    <p:sldId id="358" r:id="rId5"/>
    <p:sldId id="359" r:id="rId6"/>
    <p:sldId id="380" r:id="rId7"/>
    <p:sldId id="360" r:id="rId8"/>
    <p:sldId id="379" r:id="rId9"/>
    <p:sldId id="381" r:id="rId10"/>
    <p:sldId id="361" r:id="rId11"/>
    <p:sldId id="362" r:id="rId12"/>
    <p:sldId id="363" r:id="rId13"/>
    <p:sldId id="382" r:id="rId14"/>
    <p:sldId id="383" r:id="rId15"/>
    <p:sldId id="368" r:id="rId16"/>
    <p:sldId id="365" r:id="rId17"/>
    <p:sldId id="366" r:id="rId18"/>
    <p:sldId id="369" r:id="rId19"/>
    <p:sldId id="367" r:id="rId20"/>
    <p:sldId id="385" r:id="rId21"/>
    <p:sldId id="370" r:id="rId22"/>
    <p:sldId id="332" r:id="rId23"/>
    <p:sldId id="334" r:id="rId24"/>
    <p:sldId id="384" r:id="rId25"/>
  </p:sldIdLst>
  <p:sldSz cx="9144000" cy="5143500" type="screen16x9"/>
  <p:notesSz cx="6858000" cy="9144000"/>
  <p:embeddedFontLst>
    <p:embeddedFont>
      <p:font typeface="B Titr" panose="020B0604020202020204" charset="-78"/>
      <p:bold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Inter" panose="020B0604020202020204" charset="0"/>
      <p:regular r:id="rId33"/>
      <p:bold r:id="rId34"/>
    </p:embeddedFont>
    <p:embeddedFont>
      <p:font typeface="Inter ExtraBold" panose="020B0604020202020204" charset="0"/>
      <p:bold r:id="rId35"/>
    </p:embeddedFont>
    <p:embeddedFont>
      <p:font typeface="Merriweather Black" panose="00000A00000000000000" pitchFamily="2" charset="0"/>
      <p:bold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A4D"/>
    <a:srgbClr val="8BC349"/>
    <a:srgbClr val="8DB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768E31-E609-486C-ABDB-51D8B9084608}">
  <a:tblStyle styleId="{FA768E31-E609-486C-ABDB-51D8B90846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/>
    <p:restoredTop sz="94556"/>
  </p:normalViewPr>
  <p:slideViewPr>
    <p:cSldViewPr snapToGrid="0" snapToObjects="1">
      <p:cViewPr varScale="1">
        <p:scale>
          <a:sx n="110" d="100"/>
          <a:sy n="110" d="100"/>
        </p:scale>
        <p:origin x="25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0ACBB-BAD5-40D6-8A77-594E4B265A25}" type="doc">
      <dgm:prSet loTypeId="urn:microsoft.com/office/officeart/2005/8/layout/chevron1" loCatId="process" qsTypeId="urn:microsoft.com/office/officeart/2005/8/quickstyle/simple3" qsCatId="simple" csTypeId="urn:microsoft.com/office/officeart/2005/8/colors/colorful1" csCatId="colorful" phldr="1"/>
      <dgm:spPr/>
    </dgm:pt>
    <dgm:pt modelId="{74101FBF-1C64-4373-BB61-6BA3BA431290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C804662B-BFF9-442E-B163-CEC60232603E}" type="parTrans" cxnId="{B3388195-56E5-4575-8F5D-8E21AE56C38A}">
      <dgm:prSet/>
      <dgm:spPr/>
      <dgm:t>
        <a:bodyPr/>
        <a:lstStyle/>
        <a:p>
          <a:endParaRPr lang="en-US"/>
        </a:p>
      </dgm:t>
    </dgm:pt>
    <dgm:pt modelId="{CC88415A-1E80-494A-B303-84296569284C}" type="sibTrans" cxnId="{B3388195-56E5-4575-8F5D-8E21AE56C38A}">
      <dgm:prSet/>
      <dgm:spPr/>
      <dgm:t>
        <a:bodyPr/>
        <a:lstStyle/>
        <a:p>
          <a:endParaRPr lang="en-US"/>
        </a:p>
      </dgm:t>
    </dgm:pt>
    <dgm:pt modelId="{EE143A80-375C-4EE5-85A6-2007191E3CB2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D5DD39E9-B3C7-41AD-973B-BD20058D0BAF}" type="parTrans" cxnId="{550D7D45-AA0F-4FD6-91F0-5B7F20142FDB}">
      <dgm:prSet/>
      <dgm:spPr/>
      <dgm:t>
        <a:bodyPr/>
        <a:lstStyle/>
        <a:p>
          <a:endParaRPr lang="en-US"/>
        </a:p>
      </dgm:t>
    </dgm:pt>
    <dgm:pt modelId="{CAD754F4-A65B-4DA5-9E85-0F444FEC0254}" type="sibTrans" cxnId="{550D7D45-AA0F-4FD6-91F0-5B7F20142FDB}">
      <dgm:prSet/>
      <dgm:spPr/>
      <dgm:t>
        <a:bodyPr/>
        <a:lstStyle/>
        <a:p>
          <a:endParaRPr lang="en-US"/>
        </a:p>
      </dgm:t>
    </dgm:pt>
    <dgm:pt modelId="{65A87263-9BC8-49AB-98A6-E680DB55B35B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4ABBF832-A483-4B99-BA49-596FA459B97E}" type="parTrans" cxnId="{F8F37EC0-673D-4EA1-BD27-06828A296428}">
      <dgm:prSet/>
      <dgm:spPr/>
      <dgm:t>
        <a:bodyPr/>
        <a:lstStyle/>
        <a:p>
          <a:endParaRPr lang="en-US"/>
        </a:p>
      </dgm:t>
    </dgm:pt>
    <dgm:pt modelId="{3543536D-B6E9-446C-9D62-A74EE336D785}" type="sibTrans" cxnId="{F8F37EC0-673D-4EA1-BD27-06828A296428}">
      <dgm:prSet/>
      <dgm:spPr/>
      <dgm:t>
        <a:bodyPr/>
        <a:lstStyle/>
        <a:p>
          <a:endParaRPr lang="en-US"/>
        </a:p>
      </dgm:t>
    </dgm:pt>
    <dgm:pt modelId="{B2627BC8-CB9E-49DE-8502-A027A970F399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CFC3847C-F2F3-4453-9DE0-67DE7F51D145}" type="parTrans" cxnId="{8361A423-69B5-4FCD-8979-65B1BFFF3EEB}">
      <dgm:prSet/>
      <dgm:spPr/>
      <dgm:t>
        <a:bodyPr/>
        <a:lstStyle/>
        <a:p>
          <a:endParaRPr lang="en-US"/>
        </a:p>
      </dgm:t>
    </dgm:pt>
    <dgm:pt modelId="{47AA226F-0F06-402D-8B59-6E99135593F0}" type="sibTrans" cxnId="{8361A423-69B5-4FCD-8979-65B1BFFF3EEB}">
      <dgm:prSet/>
      <dgm:spPr/>
      <dgm:t>
        <a:bodyPr/>
        <a:lstStyle/>
        <a:p>
          <a:endParaRPr lang="en-US"/>
        </a:p>
      </dgm:t>
    </dgm:pt>
    <dgm:pt modelId="{30949841-AA5B-4A06-B9C5-56FA0FA12B7A}" type="pres">
      <dgm:prSet presAssocID="{5210ACBB-BAD5-40D6-8A77-594E4B265A25}" presName="Name0" presStyleCnt="0">
        <dgm:presLayoutVars>
          <dgm:dir/>
          <dgm:animLvl val="lvl"/>
          <dgm:resizeHandles val="exact"/>
        </dgm:presLayoutVars>
      </dgm:prSet>
      <dgm:spPr/>
    </dgm:pt>
    <dgm:pt modelId="{91FDDFE1-2FA7-4A3F-9CBD-74474BE454DB}" type="pres">
      <dgm:prSet presAssocID="{74101FBF-1C64-4373-BB61-6BA3BA43129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FBE5CC-88CC-4F70-B0FF-436650C13AA2}" type="pres">
      <dgm:prSet presAssocID="{CC88415A-1E80-494A-B303-84296569284C}" presName="parTxOnlySpace" presStyleCnt="0"/>
      <dgm:spPr/>
    </dgm:pt>
    <dgm:pt modelId="{F6EF826B-17AD-425B-A53A-84DAAB446113}" type="pres">
      <dgm:prSet presAssocID="{EE143A80-375C-4EE5-85A6-2007191E3CB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727575-DFD2-4136-9DB5-F8F6823A704A}" type="pres">
      <dgm:prSet presAssocID="{CAD754F4-A65B-4DA5-9E85-0F444FEC0254}" presName="parTxOnlySpace" presStyleCnt="0"/>
      <dgm:spPr/>
    </dgm:pt>
    <dgm:pt modelId="{D09BE379-5E93-4BFA-B0ED-4EC0D36A5AE8}" type="pres">
      <dgm:prSet presAssocID="{65A87263-9BC8-49AB-98A6-E680DB55B35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72897B9-52C0-4D07-B635-73C4E7498ECC}" type="pres">
      <dgm:prSet presAssocID="{3543536D-B6E9-446C-9D62-A74EE336D785}" presName="parTxOnlySpace" presStyleCnt="0"/>
      <dgm:spPr/>
    </dgm:pt>
    <dgm:pt modelId="{4B989678-0025-4AE2-BDBB-7BFC808B459B}" type="pres">
      <dgm:prSet presAssocID="{B2627BC8-CB9E-49DE-8502-A027A970F39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361A423-69B5-4FCD-8979-65B1BFFF3EEB}" srcId="{5210ACBB-BAD5-40D6-8A77-594E4B265A25}" destId="{B2627BC8-CB9E-49DE-8502-A027A970F399}" srcOrd="3" destOrd="0" parTransId="{CFC3847C-F2F3-4453-9DE0-67DE7F51D145}" sibTransId="{47AA226F-0F06-402D-8B59-6E99135593F0}"/>
    <dgm:cxn modelId="{550D7D45-AA0F-4FD6-91F0-5B7F20142FDB}" srcId="{5210ACBB-BAD5-40D6-8A77-594E4B265A25}" destId="{EE143A80-375C-4EE5-85A6-2007191E3CB2}" srcOrd="1" destOrd="0" parTransId="{D5DD39E9-B3C7-41AD-973B-BD20058D0BAF}" sibTransId="{CAD754F4-A65B-4DA5-9E85-0F444FEC0254}"/>
    <dgm:cxn modelId="{7F3BF17E-CD6D-43A0-9085-F0AA9D8C0D76}" type="presOf" srcId="{65A87263-9BC8-49AB-98A6-E680DB55B35B}" destId="{D09BE379-5E93-4BFA-B0ED-4EC0D36A5AE8}" srcOrd="0" destOrd="0" presId="urn:microsoft.com/office/officeart/2005/8/layout/chevron1"/>
    <dgm:cxn modelId="{57D59D8D-2C5D-4BDD-80E2-B888C537D3DD}" type="presOf" srcId="{74101FBF-1C64-4373-BB61-6BA3BA431290}" destId="{91FDDFE1-2FA7-4A3F-9CBD-74474BE454DB}" srcOrd="0" destOrd="0" presId="urn:microsoft.com/office/officeart/2005/8/layout/chevron1"/>
    <dgm:cxn modelId="{B3388195-56E5-4575-8F5D-8E21AE56C38A}" srcId="{5210ACBB-BAD5-40D6-8A77-594E4B265A25}" destId="{74101FBF-1C64-4373-BB61-6BA3BA431290}" srcOrd="0" destOrd="0" parTransId="{C804662B-BFF9-442E-B163-CEC60232603E}" sibTransId="{CC88415A-1E80-494A-B303-84296569284C}"/>
    <dgm:cxn modelId="{32FCB7BA-8A87-40DD-9A25-095A8A54C359}" type="presOf" srcId="{EE143A80-375C-4EE5-85A6-2007191E3CB2}" destId="{F6EF826B-17AD-425B-A53A-84DAAB446113}" srcOrd="0" destOrd="0" presId="urn:microsoft.com/office/officeart/2005/8/layout/chevron1"/>
    <dgm:cxn modelId="{F8F37EC0-673D-4EA1-BD27-06828A296428}" srcId="{5210ACBB-BAD5-40D6-8A77-594E4B265A25}" destId="{65A87263-9BC8-49AB-98A6-E680DB55B35B}" srcOrd="2" destOrd="0" parTransId="{4ABBF832-A483-4B99-BA49-596FA459B97E}" sibTransId="{3543536D-B6E9-446C-9D62-A74EE336D785}"/>
    <dgm:cxn modelId="{7A244EDA-B3E1-4D14-9D3C-E6B2F5FD660F}" type="presOf" srcId="{B2627BC8-CB9E-49DE-8502-A027A970F399}" destId="{4B989678-0025-4AE2-BDBB-7BFC808B459B}" srcOrd="0" destOrd="0" presId="urn:microsoft.com/office/officeart/2005/8/layout/chevron1"/>
    <dgm:cxn modelId="{3BB367FB-9C11-4BE7-94DE-9CD8045A3D49}" type="presOf" srcId="{5210ACBB-BAD5-40D6-8A77-594E4B265A25}" destId="{30949841-AA5B-4A06-B9C5-56FA0FA12B7A}" srcOrd="0" destOrd="0" presId="urn:microsoft.com/office/officeart/2005/8/layout/chevron1"/>
    <dgm:cxn modelId="{E78B9C5C-7BD6-40C9-B037-A5E18DAFD24E}" type="presParOf" srcId="{30949841-AA5B-4A06-B9C5-56FA0FA12B7A}" destId="{91FDDFE1-2FA7-4A3F-9CBD-74474BE454DB}" srcOrd="0" destOrd="0" presId="urn:microsoft.com/office/officeart/2005/8/layout/chevron1"/>
    <dgm:cxn modelId="{ECBDDE9C-5CCC-4618-9D0D-BCCE2975F142}" type="presParOf" srcId="{30949841-AA5B-4A06-B9C5-56FA0FA12B7A}" destId="{F7FBE5CC-88CC-4F70-B0FF-436650C13AA2}" srcOrd="1" destOrd="0" presId="urn:microsoft.com/office/officeart/2005/8/layout/chevron1"/>
    <dgm:cxn modelId="{61D6C264-05D3-45F7-B94B-827E48D6596D}" type="presParOf" srcId="{30949841-AA5B-4A06-B9C5-56FA0FA12B7A}" destId="{F6EF826B-17AD-425B-A53A-84DAAB446113}" srcOrd="2" destOrd="0" presId="urn:microsoft.com/office/officeart/2005/8/layout/chevron1"/>
    <dgm:cxn modelId="{F3720C50-0C6C-416D-A60E-050D1F428CCF}" type="presParOf" srcId="{30949841-AA5B-4A06-B9C5-56FA0FA12B7A}" destId="{F4727575-DFD2-4136-9DB5-F8F6823A704A}" srcOrd="3" destOrd="0" presId="urn:microsoft.com/office/officeart/2005/8/layout/chevron1"/>
    <dgm:cxn modelId="{E55D6A7F-F59D-43FF-BF51-388ED24FF544}" type="presParOf" srcId="{30949841-AA5B-4A06-B9C5-56FA0FA12B7A}" destId="{D09BE379-5E93-4BFA-B0ED-4EC0D36A5AE8}" srcOrd="4" destOrd="0" presId="urn:microsoft.com/office/officeart/2005/8/layout/chevron1"/>
    <dgm:cxn modelId="{70233161-ADCD-4A86-9A54-0D67EF0B6948}" type="presParOf" srcId="{30949841-AA5B-4A06-B9C5-56FA0FA12B7A}" destId="{172897B9-52C0-4D07-B635-73C4E7498ECC}" srcOrd="5" destOrd="0" presId="urn:microsoft.com/office/officeart/2005/8/layout/chevron1"/>
    <dgm:cxn modelId="{B89A5ABF-2203-46B2-826A-1101C823C2A8}" type="presParOf" srcId="{30949841-AA5B-4A06-B9C5-56FA0FA12B7A}" destId="{4B989678-0025-4AE2-BDBB-7BFC808B459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9AD29A-0177-4EB1-82F3-C37A34512B10}" type="doc">
      <dgm:prSet loTypeId="urn:microsoft.com/office/officeart/2009/3/layout/PlusandMinus" loCatId="relationship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2510DE9-3C07-4277-9282-F615C3141D2B}">
      <dgm:prSet phldrT="[Text]"/>
      <dgm:spPr/>
      <dgm:t>
        <a:bodyPr/>
        <a:lstStyle/>
        <a:p>
          <a:pPr>
            <a:lnSpc>
              <a:spcPct val="90000"/>
            </a:lnSpc>
            <a:buNone/>
          </a:pPr>
          <a:r>
            <a:rPr lang="en-US" dirty="0"/>
            <a:t>Pros</a:t>
          </a:r>
        </a:p>
      </dgm:t>
    </dgm:pt>
    <dgm:pt modelId="{4B6CC04C-4308-491D-ABF1-65F2EEE49C7C}" type="parTrans" cxnId="{59B65523-50EF-438E-BBA6-84B354DFF3A0}">
      <dgm:prSet/>
      <dgm:spPr/>
      <dgm:t>
        <a:bodyPr/>
        <a:lstStyle/>
        <a:p>
          <a:endParaRPr lang="en-US"/>
        </a:p>
      </dgm:t>
    </dgm:pt>
    <dgm:pt modelId="{D98CFCD3-3574-4990-B8F3-51BA06986F2A}" type="sibTrans" cxnId="{59B65523-50EF-438E-BBA6-84B354DFF3A0}">
      <dgm:prSet/>
      <dgm:spPr/>
      <dgm:t>
        <a:bodyPr/>
        <a:lstStyle/>
        <a:p>
          <a:endParaRPr lang="en-US"/>
        </a:p>
      </dgm:t>
    </dgm:pt>
    <dgm:pt modelId="{4B6DFFC3-55AF-4E29-94C0-B0FCC8FCAEBE}">
      <dgm:prSet phldrT="[Text]"/>
      <dgm:spPr/>
      <dgm:t>
        <a:bodyPr/>
        <a:lstStyle/>
        <a:p>
          <a:pPr>
            <a:lnSpc>
              <a:spcPct val="90000"/>
            </a:lnSpc>
          </a:pPr>
          <a:r>
            <a:rPr lang="en-US" dirty="0"/>
            <a:t>Cons</a:t>
          </a:r>
        </a:p>
      </dgm:t>
    </dgm:pt>
    <dgm:pt modelId="{26DE891A-D717-4368-A59A-28D788F850BD}" type="parTrans" cxnId="{26BE8973-CDCC-4B68-83EE-827366BA046D}">
      <dgm:prSet/>
      <dgm:spPr/>
      <dgm:t>
        <a:bodyPr/>
        <a:lstStyle/>
        <a:p>
          <a:endParaRPr lang="en-US"/>
        </a:p>
      </dgm:t>
    </dgm:pt>
    <dgm:pt modelId="{8F533BE7-EE0E-4EB5-98CB-4FB88393E380}" type="sibTrans" cxnId="{26BE8973-CDCC-4B68-83EE-827366BA046D}">
      <dgm:prSet/>
      <dgm:spPr/>
      <dgm:t>
        <a:bodyPr/>
        <a:lstStyle/>
        <a:p>
          <a:endParaRPr lang="en-US"/>
        </a:p>
      </dgm:t>
    </dgm:pt>
    <dgm:pt modelId="{AE86573F-0791-4D29-9298-F5EBDC7C9E65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Relatively few results</a:t>
          </a:r>
        </a:p>
      </dgm:t>
    </dgm:pt>
    <dgm:pt modelId="{6B7C7141-7040-4A14-9992-FB3A2FA91EA8}" type="parTrans" cxnId="{ECA4B51B-8970-46A3-8034-4399A57ACE7B}">
      <dgm:prSet/>
      <dgm:spPr/>
      <dgm:t>
        <a:bodyPr/>
        <a:lstStyle/>
        <a:p>
          <a:endParaRPr lang="en-US"/>
        </a:p>
      </dgm:t>
    </dgm:pt>
    <dgm:pt modelId="{187208A0-F503-45E9-9239-856B77587EEC}" type="sibTrans" cxnId="{ECA4B51B-8970-46A3-8034-4399A57ACE7B}">
      <dgm:prSet/>
      <dgm:spPr/>
      <dgm:t>
        <a:bodyPr/>
        <a:lstStyle/>
        <a:p>
          <a:endParaRPr lang="en-US"/>
        </a:p>
      </dgm:t>
    </dgm:pt>
    <dgm:pt modelId="{DD1BC6D8-7669-4C93-AF00-8DC9E4797A1D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Code availability</a:t>
          </a:r>
        </a:p>
        <a:p>
          <a:pPr>
            <a:lnSpc>
              <a:spcPct val="90000"/>
            </a:lnSpc>
            <a:buFont typeface="Arial" panose="020B0604020202020204" pitchFamily="34" charset="0"/>
            <a:buChar char="•"/>
          </a:pPr>
          <a:endParaRPr lang="en-US" dirty="0"/>
        </a:p>
      </dgm:t>
    </dgm:pt>
    <dgm:pt modelId="{CEE57B75-C0A1-48B8-84A6-FAE808A2D5F8}" type="parTrans" cxnId="{1A75CCA5-E464-4965-A281-0C62D3E1746C}">
      <dgm:prSet/>
      <dgm:spPr/>
      <dgm:t>
        <a:bodyPr/>
        <a:lstStyle/>
        <a:p>
          <a:endParaRPr lang="en-US"/>
        </a:p>
      </dgm:t>
    </dgm:pt>
    <dgm:pt modelId="{8641E2FD-6837-4067-8CA0-2E70723CC38A}" type="sibTrans" cxnId="{1A75CCA5-E464-4965-A281-0C62D3E1746C}">
      <dgm:prSet/>
      <dgm:spPr/>
      <dgm:t>
        <a:bodyPr/>
        <a:lstStyle/>
        <a:p>
          <a:endParaRPr lang="en-US"/>
        </a:p>
      </dgm:t>
    </dgm:pt>
    <dgm:pt modelId="{679D4B82-83A0-49CB-8E87-3AAE03BE00FF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Simple Idea</a:t>
          </a:r>
        </a:p>
      </dgm:t>
    </dgm:pt>
    <dgm:pt modelId="{A1393B16-49FD-43D8-A7AF-0051AC98C6B6}" type="parTrans" cxnId="{9649AC4B-E7FF-4539-B821-FDCD7776CD3B}">
      <dgm:prSet/>
      <dgm:spPr/>
      <dgm:t>
        <a:bodyPr/>
        <a:lstStyle/>
        <a:p>
          <a:endParaRPr lang="en-US"/>
        </a:p>
      </dgm:t>
    </dgm:pt>
    <dgm:pt modelId="{48FC8492-6A05-49B5-A08F-BA51DA710C4F}" type="sibTrans" cxnId="{9649AC4B-E7FF-4539-B821-FDCD7776CD3B}">
      <dgm:prSet/>
      <dgm:spPr/>
      <dgm:t>
        <a:bodyPr/>
        <a:lstStyle/>
        <a:p>
          <a:endParaRPr lang="en-US"/>
        </a:p>
      </dgm:t>
    </dgm:pt>
    <dgm:pt modelId="{2D62212E-EE26-4E7C-82BD-461FA8E8E365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Creation Dataset</a:t>
          </a:r>
        </a:p>
      </dgm:t>
    </dgm:pt>
    <dgm:pt modelId="{554C0A34-E1F3-4CBD-A224-CC149224827F}" type="parTrans" cxnId="{2F07266E-DFF8-4E1E-9BF2-D8DC22332161}">
      <dgm:prSet/>
      <dgm:spPr/>
      <dgm:t>
        <a:bodyPr/>
        <a:lstStyle/>
        <a:p>
          <a:endParaRPr lang="en-US"/>
        </a:p>
      </dgm:t>
    </dgm:pt>
    <dgm:pt modelId="{39218F7F-599F-4DCC-A7CD-FBEF7F8A42EE}" type="sibTrans" cxnId="{2F07266E-DFF8-4E1E-9BF2-D8DC22332161}">
      <dgm:prSet/>
      <dgm:spPr/>
      <dgm:t>
        <a:bodyPr/>
        <a:lstStyle/>
        <a:p>
          <a:endParaRPr lang="en-US"/>
        </a:p>
      </dgm:t>
    </dgm:pt>
    <dgm:pt modelId="{6988D479-5C77-4D87-A989-CDBEF5639C34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Multi-Modality</a:t>
          </a:r>
        </a:p>
      </dgm:t>
    </dgm:pt>
    <dgm:pt modelId="{7C12A02C-6518-48A9-B4B4-F501C0D695C8}" type="parTrans" cxnId="{BD06D4C8-F2C7-407A-8319-21AC64C6682A}">
      <dgm:prSet/>
      <dgm:spPr/>
      <dgm:t>
        <a:bodyPr/>
        <a:lstStyle/>
        <a:p>
          <a:endParaRPr lang="en-US"/>
        </a:p>
      </dgm:t>
    </dgm:pt>
    <dgm:pt modelId="{8B6B787A-73A0-42D8-A506-03C9E0033D32}" type="sibTrans" cxnId="{BD06D4C8-F2C7-407A-8319-21AC64C6682A}">
      <dgm:prSet/>
      <dgm:spPr/>
      <dgm:t>
        <a:bodyPr/>
        <a:lstStyle/>
        <a:p>
          <a:endParaRPr lang="en-US"/>
        </a:p>
      </dgm:t>
    </dgm:pt>
    <dgm:pt modelId="{C362D6DB-B3B8-4199-905E-6FA6791EB7B3}" type="pres">
      <dgm:prSet presAssocID="{C09AD29A-0177-4EB1-82F3-C37A34512B1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BAD81A0F-0418-4E96-9216-D47DEDD13E1C}" type="pres">
      <dgm:prSet presAssocID="{C09AD29A-0177-4EB1-82F3-C37A34512B10}" presName="Background" presStyleLbl="bgImgPlace1" presStyleIdx="0" presStyleCnt="1"/>
      <dgm:spPr/>
    </dgm:pt>
    <dgm:pt modelId="{BD02EF37-5875-4099-ABB3-AA7D25699E36}" type="pres">
      <dgm:prSet presAssocID="{C09AD29A-0177-4EB1-82F3-C37A34512B10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2E98756-A341-4DD4-BAEA-903C6FF4F45E}" type="pres">
      <dgm:prSet presAssocID="{C09AD29A-0177-4EB1-82F3-C37A34512B10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0E9C21E-7440-47D9-BB19-74EE22D88536}" type="pres">
      <dgm:prSet presAssocID="{C09AD29A-0177-4EB1-82F3-C37A34512B10}" presName="Plus" presStyleLbl="alignNode1" presStyleIdx="0" presStyleCnt="2"/>
      <dgm:spPr/>
    </dgm:pt>
    <dgm:pt modelId="{A06C98AD-7A07-4578-8C9A-5B2C9FCB8BEC}" type="pres">
      <dgm:prSet presAssocID="{C09AD29A-0177-4EB1-82F3-C37A34512B10}" presName="Minus" presStyleLbl="alignNode1" presStyleIdx="1" presStyleCnt="2"/>
      <dgm:spPr/>
    </dgm:pt>
    <dgm:pt modelId="{93FBADA1-0C0B-495B-A744-BB4C3EFF0859}" type="pres">
      <dgm:prSet presAssocID="{C09AD29A-0177-4EB1-82F3-C37A34512B10}" presName="Divider" presStyleLbl="parChTrans1D1" presStyleIdx="0" presStyleCnt="1"/>
      <dgm:spPr/>
    </dgm:pt>
  </dgm:ptLst>
  <dgm:cxnLst>
    <dgm:cxn modelId="{B3593F0E-0DEE-4A59-84F4-7FBAF4ECB943}" type="presOf" srcId="{4B6DFFC3-55AF-4E29-94C0-B0FCC8FCAEBE}" destId="{C2E98756-A341-4DD4-BAEA-903C6FF4F45E}" srcOrd="0" destOrd="0" presId="urn:microsoft.com/office/officeart/2009/3/layout/PlusandMinus"/>
    <dgm:cxn modelId="{ECA4B51B-8970-46A3-8034-4399A57ACE7B}" srcId="{4B6DFFC3-55AF-4E29-94C0-B0FCC8FCAEBE}" destId="{AE86573F-0791-4D29-9298-F5EBDC7C9E65}" srcOrd="0" destOrd="0" parTransId="{6B7C7141-7040-4A14-9992-FB3A2FA91EA8}" sibTransId="{187208A0-F503-45E9-9239-856B77587EEC}"/>
    <dgm:cxn modelId="{59B65523-50EF-438E-BBA6-84B354DFF3A0}" srcId="{C09AD29A-0177-4EB1-82F3-C37A34512B10}" destId="{02510DE9-3C07-4277-9282-F615C3141D2B}" srcOrd="0" destOrd="0" parTransId="{4B6CC04C-4308-491D-ABF1-65F2EEE49C7C}" sibTransId="{D98CFCD3-3574-4990-B8F3-51BA06986F2A}"/>
    <dgm:cxn modelId="{6FF28D3D-73C4-40FC-87DC-715935E6A94F}" type="presOf" srcId="{02510DE9-3C07-4277-9282-F615C3141D2B}" destId="{BD02EF37-5875-4099-ABB3-AA7D25699E36}" srcOrd="0" destOrd="0" presId="urn:microsoft.com/office/officeart/2009/3/layout/PlusandMinus"/>
    <dgm:cxn modelId="{1F992764-B906-4A9D-A0EB-7FFBC61E23C5}" type="presOf" srcId="{6988D479-5C77-4D87-A989-CDBEF5639C34}" destId="{BD02EF37-5875-4099-ABB3-AA7D25699E36}" srcOrd="0" destOrd="2" presId="urn:microsoft.com/office/officeart/2009/3/layout/PlusandMinus"/>
    <dgm:cxn modelId="{9649AC4B-E7FF-4539-B821-FDCD7776CD3B}" srcId="{02510DE9-3C07-4277-9282-F615C3141D2B}" destId="{679D4B82-83A0-49CB-8E87-3AAE03BE00FF}" srcOrd="0" destOrd="0" parTransId="{A1393B16-49FD-43D8-A7AF-0051AC98C6B6}" sibTransId="{48FC8492-6A05-49B5-A08F-BA51DA710C4F}"/>
    <dgm:cxn modelId="{2F07266E-DFF8-4E1E-9BF2-D8DC22332161}" srcId="{02510DE9-3C07-4277-9282-F615C3141D2B}" destId="{2D62212E-EE26-4E7C-82BD-461FA8E8E365}" srcOrd="2" destOrd="0" parTransId="{554C0A34-E1F3-4CBD-A224-CC149224827F}" sibTransId="{39218F7F-599F-4DCC-A7CD-FBEF7F8A42EE}"/>
    <dgm:cxn modelId="{26BE8973-CDCC-4B68-83EE-827366BA046D}" srcId="{C09AD29A-0177-4EB1-82F3-C37A34512B10}" destId="{4B6DFFC3-55AF-4E29-94C0-B0FCC8FCAEBE}" srcOrd="1" destOrd="0" parTransId="{26DE891A-D717-4368-A59A-28D788F850BD}" sibTransId="{8F533BE7-EE0E-4EB5-98CB-4FB88393E380}"/>
    <dgm:cxn modelId="{6096DD57-8EFC-41B1-80A8-A4164F0025BE}" type="presOf" srcId="{AE86573F-0791-4D29-9298-F5EBDC7C9E65}" destId="{C2E98756-A341-4DD4-BAEA-903C6FF4F45E}" srcOrd="0" destOrd="1" presId="urn:microsoft.com/office/officeart/2009/3/layout/PlusandMinus"/>
    <dgm:cxn modelId="{9E2D525A-C02D-42E3-8772-DA9CCEA8B389}" type="presOf" srcId="{C09AD29A-0177-4EB1-82F3-C37A34512B10}" destId="{C362D6DB-B3B8-4199-905E-6FA6791EB7B3}" srcOrd="0" destOrd="0" presId="urn:microsoft.com/office/officeart/2009/3/layout/PlusandMinus"/>
    <dgm:cxn modelId="{E92D7392-94E2-48A6-9A29-3DDFA54017FE}" type="presOf" srcId="{DD1BC6D8-7669-4C93-AF00-8DC9E4797A1D}" destId="{BD02EF37-5875-4099-ABB3-AA7D25699E36}" srcOrd="0" destOrd="4" presId="urn:microsoft.com/office/officeart/2009/3/layout/PlusandMinus"/>
    <dgm:cxn modelId="{4D2FE19F-CB99-4C2E-B20D-978F9CAE53E8}" type="presOf" srcId="{679D4B82-83A0-49CB-8E87-3AAE03BE00FF}" destId="{BD02EF37-5875-4099-ABB3-AA7D25699E36}" srcOrd="0" destOrd="1" presId="urn:microsoft.com/office/officeart/2009/3/layout/PlusandMinus"/>
    <dgm:cxn modelId="{1A75CCA5-E464-4965-A281-0C62D3E1746C}" srcId="{02510DE9-3C07-4277-9282-F615C3141D2B}" destId="{DD1BC6D8-7669-4C93-AF00-8DC9E4797A1D}" srcOrd="3" destOrd="0" parTransId="{CEE57B75-C0A1-48B8-84A6-FAE808A2D5F8}" sibTransId="{8641E2FD-6837-4067-8CA0-2E70723CC38A}"/>
    <dgm:cxn modelId="{908D11B8-B54C-44B1-B5DA-5DC1EE5A709F}" type="presOf" srcId="{2D62212E-EE26-4E7C-82BD-461FA8E8E365}" destId="{BD02EF37-5875-4099-ABB3-AA7D25699E36}" srcOrd="0" destOrd="3" presId="urn:microsoft.com/office/officeart/2009/3/layout/PlusandMinus"/>
    <dgm:cxn modelId="{BD06D4C8-F2C7-407A-8319-21AC64C6682A}" srcId="{02510DE9-3C07-4277-9282-F615C3141D2B}" destId="{6988D479-5C77-4D87-A989-CDBEF5639C34}" srcOrd="1" destOrd="0" parTransId="{7C12A02C-6518-48A9-B4B4-F501C0D695C8}" sibTransId="{8B6B787A-73A0-42D8-A506-03C9E0033D32}"/>
    <dgm:cxn modelId="{55857248-F0D4-4E12-8A1C-D79A30AA2606}" type="presParOf" srcId="{C362D6DB-B3B8-4199-905E-6FA6791EB7B3}" destId="{BAD81A0F-0418-4E96-9216-D47DEDD13E1C}" srcOrd="0" destOrd="0" presId="urn:microsoft.com/office/officeart/2009/3/layout/PlusandMinus"/>
    <dgm:cxn modelId="{D8D205E6-F63F-4832-A764-53621BFB18B7}" type="presParOf" srcId="{C362D6DB-B3B8-4199-905E-6FA6791EB7B3}" destId="{BD02EF37-5875-4099-ABB3-AA7D25699E36}" srcOrd="1" destOrd="0" presId="urn:microsoft.com/office/officeart/2009/3/layout/PlusandMinus"/>
    <dgm:cxn modelId="{452C9BF5-050B-4FD4-AD69-7B2ECF4E3683}" type="presParOf" srcId="{C362D6DB-B3B8-4199-905E-6FA6791EB7B3}" destId="{C2E98756-A341-4DD4-BAEA-903C6FF4F45E}" srcOrd="2" destOrd="0" presId="urn:microsoft.com/office/officeart/2009/3/layout/PlusandMinus"/>
    <dgm:cxn modelId="{50BD8F07-B3EC-4EEA-BB71-17C9F5EC23CE}" type="presParOf" srcId="{C362D6DB-B3B8-4199-905E-6FA6791EB7B3}" destId="{B0E9C21E-7440-47D9-BB19-74EE22D88536}" srcOrd="3" destOrd="0" presId="urn:microsoft.com/office/officeart/2009/3/layout/PlusandMinus"/>
    <dgm:cxn modelId="{4507F2F3-4BF0-4C04-996C-D48637D7178B}" type="presParOf" srcId="{C362D6DB-B3B8-4199-905E-6FA6791EB7B3}" destId="{A06C98AD-7A07-4578-8C9A-5B2C9FCB8BEC}" srcOrd="4" destOrd="0" presId="urn:microsoft.com/office/officeart/2009/3/layout/PlusandMinus"/>
    <dgm:cxn modelId="{C98F9FA7-DC62-4E17-B238-7037C123CC17}" type="presParOf" srcId="{C362D6DB-B3B8-4199-905E-6FA6791EB7B3}" destId="{93FBADA1-0C0B-495B-A744-BB4C3EFF0859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DDFE1-2FA7-4A3F-9CBD-74474BE454DB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Introduction</a:t>
          </a:r>
        </a:p>
      </dsp:txBody>
      <dsp:txXfrm>
        <a:off x="332035" y="1702792"/>
        <a:ext cx="987624" cy="658415"/>
      </dsp:txXfrm>
    </dsp:sp>
    <dsp:sp modelId="{F6EF826B-17AD-425B-A53A-84DAAB446113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</a:t>
          </a:r>
        </a:p>
      </dsp:txBody>
      <dsp:txXfrm>
        <a:off x="1813470" y="1702792"/>
        <a:ext cx="987624" cy="658415"/>
      </dsp:txXfrm>
    </dsp:sp>
    <dsp:sp modelId="{D09BE379-5E93-4BFA-B0ED-4EC0D36A5AE8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3294906" y="1702792"/>
        <a:ext cx="987624" cy="658415"/>
      </dsp:txXfrm>
    </dsp:sp>
    <dsp:sp modelId="{4B989678-0025-4AE2-BDBB-7BFC808B459B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81A0F-0418-4E96-9216-D47DEDD13E1C}">
      <dsp:nvSpPr>
        <dsp:cNvPr id="0" name=""/>
        <dsp:cNvSpPr/>
      </dsp:nvSpPr>
      <dsp:spPr>
        <a:xfrm>
          <a:off x="1002834" y="676576"/>
          <a:ext cx="6239630" cy="3224603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2EF37-5875-4099-ABB3-AA7D25699E36}">
      <dsp:nvSpPr>
        <dsp:cNvPr id="0" name=""/>
        <dsp:cNvSpPr/>
      </dsp:nvSpPr>
      <dsp:spPr>
        <a:xfrm>
          <a:off x="1189306" y="1053698"/>
          <a:ext cx="2897483" cy="275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Pros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Simple Idea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Multi-Modality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Creation Dataset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Code availability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</dsp:txBody>
      <dsp:txXfrm>
        <a:off x="1189306" y="1053698"/>
        <a:ext cx="2897483" cy="2758608"/>
      </dsp:txXfrm>
    </dsp:sp>
    <dsp:sp modelId="{C2E98756-A341-4DD4-BAEA-903C6FF4F45E}">
      <dsp:nvSpPr>
        <dsp:cNvPr id="0" name=""/>
        <dsp:cNvSpPr/>
      </dsp:nvSpPr>
      <dsp:spPr>
        <a:xfrm>
          <a:off x="4151337" y="1053698"/>
          <a:ext cx="2897483" cy="275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Cons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Relatively few results</a:t>
          </a:r>
        </a:p>
      </dsp:txBody>
      <dsp:txXfrm>
        <a:off x="4151337" y="1053698"/>
        <a:ext cx="2897483" cy="2758608"/>
      </dsp:txXfrm>
    </dsp:sp>
    <dsp:sp modelId="{B0E9C21E-7440-47D9-BB19-74EE22D88536}">
      <dsp:nvSpPr>
        <dsp:cNvPr id="0" name=""/>
        <dsp:cNvSpPr/>
      </dsp:nvSpPr>
      <dsp:spPr>
        <a:xfrm>
          <a:off x="357355" y="31262"/>
          <a:ext cx="1219238" cy="1219238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6C98AD-7A07-4578-8C9A-5B2C9FCB8BEC}">
      <dsp:nvSpPr>
        <dsp:cNvPr id="0" name=""/>
        <dsp:cNvSpPr/>
      </dsp:nvSpPr>
      <dsp:spPr>
        <a:xfrm>
          <a:off x="6381826" y="469730"/>
          <a:ext cx="1147518" cy="39324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162909"/>
                <a:satOff val="4392"/>
                <a:lumOff val="382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-162909"/>
                <a:satOff val="4392"/>
                <a:lumOff val="382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FBADA1-0C0B-495B-A744-BB4C3EFF0859}">
      <dsp:nvSpPr>
        <dsp:cNvPr id="0" name=""/>
        <dsp:cNvSpPr/>
      </dsp:nvSpPr>
      <dsp:spPr>
        <a:xfrm>
          <a:off x="4122649" y="1059596"/>
          <a:ext cx="717" cy="2634736"/>
        </a:xfrm>
        <a:prstGeom prst="line">
          <a:avLst/>
        </a:pr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 userDrawn="1"/>
        </p:nvGrpSpPr>
        <p:grpSpPr>
          <a:xfrm>
            <a:off x="-11" y="0"/>
            <a:ext cx="9143961" cy="5143500"/>
            <a:chOff x="-11" y="0"/>
            <a:chExt cx="9143961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7854550" y="2020200"/>
              <a:ext cx="1289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 userDrawn="1"/>
          </p:nvSpPr>
          <p:spPr>
            <a:xfrm>
              <a:off x="7390000" y="1853711"/>
              <a:ext cx="128016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 userDrawn="1"/>
          </p:nvSpPr>
          <p:spPr>
            <a:xfrm>
              <a:off x="8325550" y="1608144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064500" y="2099322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0"/>
              <a:ext cx="352500" cy="197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 userDrawn="1"/>
          </p:nvSpPr>
          <p:spPr>
            <a:xfrm rot="10800000">
              <a:off x="320327" y="4409825"/>
              <a:ext cx="109728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 userDrawn="1"/>
          </p:nvSpPr>
          <p:spPr>
            <a:xfrm rot="10800000">
              <a:off x="-11" y="4655393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04375" y="1086550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904375" y="3499375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799F63-7A0B-074E-AB3C-CACF6220D5D6}"/>
              </a:ext>
            </a:extLst>
          </p:cNvPr>
          <p:cNvSpPr txBox="1"/>
          <p:nvPr userDrawn="1"/>
        </p:nvSpPr>
        <p:spPr>
          <a:xfrm>
            <a:off x="904375" y="4646827"/>
            <a:ext cx="5564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Amirkabir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 University of Technology ➦ Computer Engineering Department  </a:t>
            </a:r>
          </a:p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➦ Statistical Machine Learning laboratory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2" name="Google Shape;32;p4"/>
            <p:cNvSpPr/>
            <p:nvPr/>
          </p:nvSpPr>
          <p:spPr>
            <a:xfrm>
              <a:off x="8925600" y="0"/>
              <a:ext cx="218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0" y="2020200"/>
              <a:ext cx="218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1608150"/>
              <a:ext cx="358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400" y="1045690"/>
            <a:ext cx="7717200" cy="3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8" name="Picture 8" descr="https://lh6.googleusercontent.com/4dBuR7EW6D_pPqnXYNwl7n59GVL69x3G5eeKfijJ1Sh9dzJ0_UAyhRTTjANbZGEt7Xjyd0HpJsuNeO1sXhUQIsadCxbeJvxQx9YHOXPM1Id2GAc-BVFgR5LiaiTVP78YzhFyXUDIaaq00pUu8gpXVDG1IrVSdPH_pqGh9t5ienXFVWM4NM8vYLJxRx_fnPr776roDYdl">
            <a:extLst>
              <a:ext uri="{FF2B5EF4-FFF2-40B4-BE49-F238E27FC236}">
                <a16:creationId xmlns:a16="http://schemas.microsoft.com/office/drawing/2014/main" id="{48AF7A48-BA78-A942-B088-8593190858F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9"/>
          <a:stretch/>
        </p:blipFill>
        <p:spPr bwMode="auto">
          <a:xfrm>
            <a:off x="8381490" y="4497587"/>
            <a:ext cx="762510" cy="57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FFD77D-B4D6-6C40-B1BA-AB7625623ACD}"/>
              </a:ext>
            </a:extLst>
          </p:cNvPr>
          <p:cNvSpPr txBox="1"/>
          <p:nvPr userDrawn="1"/>
        </p:nvSpPr>
        <p:spPr>
          <a:xfrm>
            <a:off x="758775" y="4880038"/>
            <a:ext cx="762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Amirkabir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 University of Technology ➦ Computer Engineering Department ➦ Statistical Machine Learning laboratory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FD77D-B4D6-6C40-B1BA-AB7625623ACD}"/>
              </a:ext>
            </a:extLst>
          </p:cNvPr>
          <p:cNvSpPr txBox="1"/>
          <p:nvPr userDrawn="1"/>
        </p:nvSpPr>
        <p:spPr>
          <a:xfrm>
            <a:off x="287022" y="4823432"/>
            <a:ext cx="5359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A741DA-D8F5-40B2-96EA-E5A38E905070}" type="slidenum">
              <a:rPr lang="en-US" sz="1050" smtClean="0"/>
              <a:pPr/>
              <a:t>‹#›</a:t>
            </a:fld>
            <a:endParaRPr lang="en-US" sz="10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3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450" name="Google Shape;450;p33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33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461" name="Google Shape;461;p33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4"/>
          <p:cNvGrpSpPr/>
          <p:nvPr/>
        </p:nvGrpSpPr>
        <p:grpSpPr>
          <a:xfrm>
            <a:off x="-2070" y="0"/>
            <a:ext cx="9146076" cy="5143500"/>
            <a:chOff x="-2070" y="0"/>
            <a:chExt cx="9146076" cy="5143500"/>
          </a:xfrm>
        </p:grpSpPr>
        <p:sp>
          <p:nvSpPr>
            <p:cNvPr id="465" name="Google Shape;465;p34"/>
            <p:cNvSpPr/>
            <p:nvPr/>
          </p:nvSpPr>
          <p:spPr>
            <a:xfrm rot="10800000">
              <a:off x="-2070" y="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 rot="10800000" flipH="1">
              <a:off x="-1944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10800000" flipH="1">
              <a:off x="-1944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-44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 flipH="1">
              <a:off x="-1947" y="4910650"/>
              <a:ext cx="153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 flipH="1">
              <a:off x="-2000" y="4665075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 flipH="1">
              <a:off x="2770850" y="5010800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602550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rot="10800000">
              <a:off x="8889904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rot="10800000">
              <a:off x="8339696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873270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rot="10800000">
              <a:off x="8889904" y="1250200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9" r:id="rId4"/>
    <p:sldLayoutId id="214748368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ctrTitle"/>
          </p:nvPr>
        </p:nvSpPr>
        <p:spPr>
          <a:xfrm>
            <a:off x="904375" y="1150558"/>
            <a:ext cx="5564100" cy="1059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8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Likelihood Ratios for </a:t>
            </a:r>
            <a:br>
              <a:rPr lang="en-US" sz="28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</a:br>
            <a:r>
              <a:rPr lang="en-US" sz="28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Out-of-Distribution Detection</a:t>
            </a:r>
            <a:endParaRPr sz="2800" dirty="0">
              <a:solidFill>
                <a:schemeClr val="accent2"/>
              </a:solidFill>
              <a:latin typeface="B Titr" pitchFamily="2" charset="-78"/>
              <a:ea typeface="Merriweather Black"/>
              <a:cs typeface="B Titr" pitchFamily="2" charset="-78"/>
              <a:sym typeface="Merriweather Black"/>
            </a:endParaRPr>
          </a:p>
        </p:txBody>
      </p:sp>
      <p:sp>
        <p:nvSpPr>
          <p:cNvPr id="488" name="Google Shape;488;p38"/>
          <p:cNvSpPr txBox="1">
            <a:spLocks noGrp="1"/>
          </p:cNvSpPr>
          <p:nvPr>
            <p:ph type="subTitle" idx="1"/>
          </p:nvPr>
        </p:nvSpPr>
        <p:spPr>
          <a:xfrm>
            <a:off x="904375" y="3731491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 dirty="0">
                <a:latin typeface="+mn-lt"/>
                <a:cs typeface="B Nazanin" pitchFamily="2" charset="-78"/>
              </a:rPr>
              <a:t>Alireza Mazochi</a:t>
            </a:r>
          </a:p>
        </p:txBody>
      </p:sp>
      <p:pic>
        <p:nvPicPr>
          <p:cNvPr id="1028" name="Picture 4" descr="https://lh3.googleusercontent.com/nLby4w2IQpyKT-TIibFR58bXdQfnlTL9e9QkWMEooawQ7UZxHDBTTmyxZmYiw30gNXu_6MaB8USfDYcw9ILnkny0lqCSvZy2MdfXEFF7IbWnOWMy_rq23efyrVcKmo26x8avAZkqn1WrUjBxGoAtF0VrmtW13Sw_k7Qz1MJypU20H26RtZf7LjtTRMD50DN146NDiKtk">
            <a:extLst>
              <a:ext uri="{FF2B5EF4-FFF2-40B4-BE49-F238E27FC236}">
                <a16:creationId xmlns:a16="http://schemas.microsoft.com/office/drawing/2014/main" id="{7CAB250B-FCAD-0148-8AEF-7404C386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57" y="2209594"/>
            <a:ext cx="938022" cy="8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XtZnbqq_y_OrzeU1nq-WBa_sVrswrEkKFLYBf4UUxvuIW7c4NWcpX485pL54OolM4laukz7mcE1jdRMvSmt5pNZqMeQ6Vn4zTdg12Pa9xnRqmIfsLRj2c2VVeKKKFGd2xpGYmcWOyyInzIYXblFuZsZmueKAVFef9xCSzyk6uYuuNM_XaNWP4MZ6A9L893vNZfe1gJcE">
            <a:extLst>
              <a:ext uri="{FF2B5EF4-FFF2-40B4-BE49-F238E27FC236}">
                <a16:creationId xmlns:a16="http://schemas.microsoft.com/office/drawing/2014/main" id="{7D185F59-2B8D-0340-A855-BEFAD4D50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69" y="3142629"/>
            <a:ext cx="978954" cy="97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4dBuR7EW6D_pPqnXYNwl7n59GVL69x3G5eeKfijJ1Sh9dzJ0_UAyhRTTjANbZGEt7Xjyd0HpJsuNeO1sXhUQIsadCxbeJvxQx9YHOXPM1Id2GAc-BVFgR5LiaiTVP78YzhFyXUDIaaq00pUu8gpXVDG1IrVSdPH_pqGh9t5ienXFVWM4NM8vYLJxRx_fnPr776roDYdl">
            <a:extLst>
              <a:ext uri="{FF2B5EF4-FFF2-40B4-BE49-F238E27FC236}">
                <a16:creationId xmlns:a16="http://schemas.microsoft.com/office/drawing/2014/main" id="{4D9F47FC-171A-F446-A658-6AC9D97A8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41"/>
          <a:stretch/>
        </p:blipFill>
        <p:spPr bwMode="auto">
          <a:xfrm>
            <a:off x="8014969" y="4192553"/>
            <a:ext cx="942340" cy="72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30DB63-4BC3-5A45-9FB1-E53F8A061865}"/>
              </a:ext>
            </a:extLst>
          </p:cNvPr>
          <p:cNvSpPr txBox="1"/>
          <p:nvPr/>
        </p:nvSpPr>
        <p:spPr>
          <a:xfrm>
            <a:off x="904375" y="2628100"/>
            <a:ext cx="5564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Ren, </a:t>
            </a:r>
            <a:r>
              <a:rPr lang="en-US" dirty="0" err="1"/>
              <a:t>Jie</a:t>
            </a:r>
            <a:r>
              <a:rPr lang="en-US" dirty="0"/>
              <a:t>, Peter J. Liu, Emily </a:t>
            </a:r>
            <a:r>
              <a:rPr lang="en-US" dirty="0" err="1"/>
              <a:t>Fertig</a:t>
            </a:r>
            <a:r>
              <a:rPr lang="en-US" dirty="0"/>
              <a:t>, Jasper Snoek, Ryan Poplin, Mark </a:t>
            </a:r>
            <a:r>
              <a:rPr lang="en-US" dirty="0" err="1"/>
              <a:t>Depristo</a:t>
            </a:r>
            <a:r>
              <a:rPr lang="en-US" dirty="0"/>
              <a:t>, Joshua Dillon, and Balaji </a:t>
            </a:r>
            <a:r>
              <a:rPr lang="en-US" dirty="0" err="1"/>
              <a:t>Lakshminarayanan</a:t>
            </a:r>
            <a:r>
              <a:rPr lang="en-US" dirty="0"/>
              <a:t>. "Likelihood ratios for out-of-distribution detection." </a:t>
            </a:r>
            <a:r>
              <a:rPr lang="en-US" i="1" dirty="0"/>
              <a:t>Advances in neural information processing systems</a:t>
            </a:r>
            <a:r>
              <a:rPr lang="en-US" dirty="0"/>
              <a:t> 32 (2019).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DFD8-041A-2E67-4E6D-506AA52E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Genetic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79CB4-2B38-FAE1-858E-7172B38B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22" y="2348784"/>
            <a:ext cx="5794806" cy="2450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BD8DCD7-9DDB-D33A-2197-06A354153EEE}"/>
                  </a:ext>
                </a:extLst>
              </p:cNvPr>
              <p:cNvSpPr/>
              <p:nvPr/>
            </p:nvSpPr>
            <p:spPr>
              <a:xfrm>
                <a:off x="3055007" y="1305444"/>
                <a:ext cx="3033836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𝑐𝑜𝑛𝑡𝑒𝑛𝑡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BD8DCD7-9DDB-D33A-2197-06A354153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007" y="1305444"/>
                <a:ext cx="3033836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9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1E0D-7897-CF20-59F1-40E0099A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847D71B-40CF-B0E6-378E-F930213A7330}"/>
                  </a:ext>
                </a:extLst>
              </p:cNvPr>
              <p:cNvSpPr/>
              <p:nvPr/>
            </p:nvSpPr>
            <p:spPr>
              <a:xfrm>
                <a:off x="1064186" y="1018830"/>
                <a:ext cx="2378900" cy="92513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𝑡𝑤𝑜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𝑐𝑜𝑚𝑝𝑜𝑛𝑒𝑛𝑡𝑠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𝑏𝑎𝑐𝑘𝑔𝑟𝑜𝑢𝑛𝑑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𝑠𝑒𝑚𝑎𝑛𝑡𝑖𝑐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847D71B-40CF-B0E6-378E-F930213A7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6" y="1018830"/>
                <a:ext cx="2378900" cy="92513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FDD71A9-12CE-9807-63BE-A97EB21F4752}"/>
                  </a:ext>
                </a:extLst>
              </p:cNvPr>
              <p:cNvSpPr/>
              <p:nvPr/>
            </p:nvSpPr>
            <p:spPr>
              <a:xfrm>
                <a:off x="1064186" y="2734546"/>
                <a:ext cx="2378900" cy="92513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FDD71A9-12CE-9807-63BE-A97EB21F4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6" y="2734546"/>
                <a:ext cx="2378900" cy="92513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3AE309E-F1CD-59F7-F18A-3CEDBD554048}"/>
                  </a:ext>
                </a:extLst>
              </p:cNvPr>
              <p:cNvSpPr/>
              <p:nvPr/>
            </p:nvSpPr>
            <p:spPr>
              <a:xfrm>
                <a:off x="3914217" y="2406598"/>
                <a:ext cx="4048681" cy="92196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𝐿𝐿𝑅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3AE309E-F1CD-59F7-F18A-3CEDBD554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17" y="2406598"/>
                <a:ext cx="4048681" cy="92196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E1E4B66-20BC-0B79-4350-23D85425CE92}"/>
                  </a:ext>
                </a:extLst>
              </p:cNvPr>
              <p:cNvSpPr/>
              <p:nvPr/>
            </p:nvSpPr>
            <p:spPr>
              <a:xfrm>
                <a:off x="3914217" y="3663687"/>
                <a:ext cx="4048680" cy="92196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𝐿𝐿𝑅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E1E4B66-20BC-0B79-4350-23D85425C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17" y="3663687"/>
                <a:ext cx="4048680" cy="92196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B92CE03-A4E3-9D39-4EEF-C88AAEB38697}"/>
                  </a:ext>
                </a:extLst>
              </p:cNvPr>
              <p:cNvSpPr/>
              <p:nvPr/>
            </p:nvSpPr>
            <p:spPr>
              <a:xfrm>
                <a:off x="1064186" y="2071476"/>
                <a:ext cx="2378900" cy="479497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B92CE03-A4E3-9D39-4EEF-C88AAEB38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6" y="2071476"/>
                <a:ext cx="2378900" cy="47949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58C8D90-006B-C6C0-0406-CC6252A7614D}"/>
                  </a:ext>
                </a:extLst>
              </p:cNvPr>
              <p:cNvSpPr/>
              <p:nvPr/>
            </p:nvSpPr>
            <p:spPr>
              <a:xfrm>
                <a:off x="1064186" y="3843249"/>
                <a:ext cx="2378900" cy="92513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𝐵𝑎𝑐𝑘𝑔𝑟𝑜𝑢𝑛𝑑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58C8D90-006B-C6C0-0406-CC6252A76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6" y="3843249"/>
                <a:ext cx="2378900" cy="92513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42A9A4F-2ADD-0BF4-4ECB-D511FF4A70E4}"/>
                  </a:ext>
                </a:extLst>
              </p:cNvPr>
              <p:cNvSpPr/>
              <p:nvPr/>
            </p:nvSpPr>
            <p:spPr>
              <a:xfrm>
                <a:off x="3914216" y="1146346"/>
                <a:ext cx="4048681" cy="92513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𝐵𝑎𝑐𝑘𝑔𝑟𝑜𝑢𝑛𝑑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𝑅𝑎𝑛𝑑𝑜𝑚𝑙𝑦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𝑆𝑒𝑙𝑒𝑐𝑡𝑖𝑛𝑔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𝐵𝑒𝑟𝑛𝑜𝑢𝑙𝑙𝑖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𝑆𝑢𝑏𝑠𝑖𝑡𝑢𝑡𝑖𝑛𝑔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𝑝𝑟𝑜𝑝𝑎𝑏𝑖𝑙𝑖𝑡𝑦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42A9A4F-2ADD-0BF4-4ECB-D511FF4A7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16" y="1146346"/>
                <a:ext cx="4048681" cy="92513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30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3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4629-F69E-0C55-7EAB-41C74AD2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C60B7DD-FD2C-576C-CAEB-5B738B906820}"/>
                  </a:ext>
                </a:extLst>
              </p:cNvPr>
              <p:cNvSpPr/>
              <p:nvPr/>
            </p:nvSpPr>
            <p:spPr>
              <a:xfrm>
                <a:off x="758775" y="1405778"/>
                <a:ext cx="2971801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C60B7DD-FD2C-576C-CAEB-5B738B906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5" y="1405778"/>
                <a:ext cx="2971801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FC80A46-6B9B-F0F5-B416-FA65504C2C1F}"/>
                  </a:ext>
                </a:extLst>
              </p:cNvPr>
              <p:cNvSpPr/>
              <p:nvPr/>
            </p:nvSpPr>
            <p:spPr>
              <a:xfrm>
                <a:off x="758775" y="2521730"/>
                <a:ext cx="4866412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FC80A46-6B9B-F0F5-B416-FA65504C2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5" y="2521730"/>
                <a:ext cx="4866412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F1CB88B-F2E9-2138-8A34-971D60B1F817}"/>
                  </a:ext>
                </a:extLst>
              </p:cNvPr>
              <p:cNvSpPr/>
              <p:nvPr/>
            </p:nvSpPr>
            <p:spPr>
              <a:xfrm>
                <a:off x="5728974" y="2521730"/>
                <a:ext cx="3025290" cy="828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𝐿𝐿𝑅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F1CB88B-F2E9-2138-8A34-971D60B1F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974" y="2521730"/>
                <a:ext cx="3025290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F7FDCBD-7DBD-5ADE-D0F0-8B6BFC1739F9}"/>
                  </a:ext>
                </a:extLst>
              </p:cNvPr>
              <p:cNvSpPr/>
              <p:nvPr/>
            </p:nvSpPr>
            <p:spPr>
              <a:xfrm>
                <a:off x="758776" y="3637683"/>
                <a:ext cx="7995488" cy="828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𝐿𝐿𝑅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F7FDCBD-7DBD-5ADE-D0F0-8B6BFC173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6" y="3637683"/>
                <a:ext cx="7995488" cy="828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2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815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1A34-A782-8BD8-97BC-97D4D38EC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Datasets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A70FB75-D89B-ED8A-D1C7-F5FDE3C16DCA}"/>
                  </a:ext>
                </a:extLst>
              </p:cNvPr>
              <p:cNvSpPr/>
              <p:nvPr/>
            </p:nvSpPr>
            <p:spPr>
              <a:xfrm>
                <a:off x="2547998" y="1827784"/>
                <a:ext cx="1787237" cy="82150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𝑴𝑵𝑰𝑺𝑻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𝑂𝑂𝐷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A70FB75-D89B-ED8A-D1C7-F5FDE3C16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998" y="1827784"/>
                <a:ext cx="1787237" cy="8215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6ED81C5-8758-D099-9F21-40CEEC75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0" y="2932656"/>
            <a:ext cx="1595870" cy="12061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F6622AC-7C68-D45A-7CBE-7003C03BAEAD}"/>
                  </a:ext>
                </a:extLst>
              </p:cNvPr>
              <p:cNvSpPr/>
              <p:nvPr/>
            </p:nvSpPr>
            <p:spPr>
              <a:xfrm>
                <a:off x="605957" y="1827784"/>
                <a:ext cx="1787237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𝑭𝒂𝒔𝒉𝒊𝒐𝒏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𝑴𝑵𝑰𝑺𝑻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𝐷𝑖𝑠𝑡𝑖𝑏𝑢𝑡𝑖𝑜𝑛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F6622AC-7C68-D45A-7CBE-7003C03BA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57" y="1827784"/>
                <a:ext cx="1787237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CA8BCC6-DB3C-4BC4-FC7A-D11A28E9D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422"/>
          <a:stretch/>
        </p:blipFill>
        <p:spPr>
          <a:xfrm>
            <a:off x="4873338" y="2791192"/>
            <a:ext cx="1861705" cy="1264229"/>
          </a:xfrm>
          <a:prstGeom prst="rect">
            <a:avLst/>
          </a:prstGeom>
        </p:spPr>
      </p:pic>
      <p:pic>
        <p:nvPicPr>
          <p:cNvPr id="2050" name="Picture 2" descr="notebook.community">
            <a:extLst>
              <a:ext uri="{FF2B5EF4-FFF2-40B4-BE49-F238E27FC236}">
                <a16:creationId xmlns:a16="http://schemas.microsoft.com/office/drawing/2014/main" id="{7DB0F712-2F2F-A967-C2C6-6C6BA0F90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8" b="37941"/>
          <a:stretch/>
        </p:blipFill>
        <p:spPr bwMode="auto">
          <a:xfrm>
            <a:off x="7011602" y="2791192"/>
            <a:ext cx="1644170" cy="118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8B512A-5919-0E5E-7FD8-B049FEC42C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81" t="12700" r="39867" b="8253"/>
          <a:stretch/>
        </p:blipFill>
        <p:spPr>
          <a:xfrm>
            <a:off x="2674915" y="2929242"/>
            <a:ext cx="1660320" cy="1044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2FD23A8-04F8-91A9-E6FE-408664857169}"/>
                  </a:ext>
                </a:extLst>
              </p:cNvPr>
              <p:cNvSpPr/>
              <p:nvPr/>
            </p:nvSpPr>
            <p:spPr>
              <a:xfrm>
                <a:off x="4998028" y="1826605"/>
                <a:ext cx="1787237" cy="82150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𝑪𝑰𝑭𝑨𝑹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𝐷𝑖𝑠𝑡𝑟𝑖𝑏𝑢𝑡𝑖𝑜𝑛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2FD23A8-04F8-91A9-E6FE-408664857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028" y="1826605"/>
                <a:ext cx="1787237" cy="8215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6CA699E-D611-913D-C964-68BB1791AC43}"/>
                  </a:ext>
                </a:extLst>
              </p:cNvPr>
              <p:cNvSpPr/>
              <p:nvPr/>
            </p:nvSpPr>
            <p:spPr>
              <a:xfrm>
                <a:off x="6940069" y="1820107"/>
                <a:ext cx="1787237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𝑺𝑽𝑯𝑵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𝑂𝑂𝐷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6CA699E-D611-913D-C964-68BB1791A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069" y="1820107"/>
                <a:ext cx="1787237" cy="8280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35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C43E-48FA-8BF6-4E35-7A7918C8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Sequence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9F351-98A9-BC70-AF59-7B7353F8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75" y="1220268"/>
            <a:ext cx="4398818" cy="1478737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EFDF99A-0BFE-B9E4-1CB8-4FD1222514BB}"/>
              </a:ext>
            </a:extLst>
          </p:cNvPr>
          <p:cNvSpPr/>
          <p:nvPr/>
        </p:nvSpPr>
        <p:spPr>
          <a:xfrm>
            <a:off x="401782" y="3044537"/>
            <a:ext cx="1527464" cy="370608"/>
          </a:xfrm>
          <a:prstGeom prst="wedgeRectCallout">
            <a:avLst>
              <a:gd name="adj1" fmla="val 22156"/>
              <a:gd name="adj2" fmla="val -138746"/>
            </a:avLst>
          </a:prstGeom>
          <a:solidFill>
            <a:srgbClr val="8DB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ID: 10 Classes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14E609D-54DA-36D5-FD77-250E7FCBD1BC}"/>
              </a:ext>
            </a:extLst>
          </p:cNvPr>
          <p:cNvSpPr/>
          <p:nvPr/>
        </p:nvSpPr>
        <p:spPr>
          <a:xfrm>
            <a:off x="1577687" y="3529444"/>
            <a:ext cx="1754332" cy="540326"/>
          </a:xfrm>
          <a:prstGeom prst="wedgeRectCallout">
            <a:avLst>
              <a:gd name="adj1" fmla="val 26907"/>
              <a:gd name="adj2" fmla="val -202615"/>
            </a:avLst>
          </a:prstGeom>
          <a:solidFill>
            <a:srgbClr val="8BC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OOD: 60 Classes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35C994-8FFC-0A99-A795-DFCA18784EC9}"/>
              </a:ext>
            </a:extLst>
          </p:cNvPr>
          <p:cNvSpPr/>
          <p:nvPr/>
        </p:nvSpPr>
        <p:spPr>
          <a:xfrm>
            <a:off x="3493077" y="3229841"/>
            <a:ext cx="1754332" cy="540326"/>
          </a:xfrm>
          <a:prstGeom prst="wedgeRectCallout">
            <a:avLst>
              <a:gd name="adj1" fmla="val 1241"/>
              <a:gd name="adj2" fmla="val -131460"/>
            </a:avLst>
          </a:prstGeom>
          <a:solidFill>
            <a:srgbClr val="F7C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OOD: 60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D13D63-BCA8-EC72-330F-8FBA3194DD8B}"/>
                  </a:ext>
                </a:extLst>
              </p:cNvPr>
              <p:cNvSpPr/>
              <p:nvPr/>
            </p:nvSpPr>
            <p:spPr>
              <a:xfrm>
                <a:off x="5503717" y="1634333"/>
                <a:ext cx="2971801" cy="828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𝑝𝑎𝑖𝑟𝑠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𝑒𝑎𝑐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𝑐𝑙𝑎𝑠𝑠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D13D63-BCA8-EC72-330F-8FBA3194D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17" y="1634333"/>
                <a:ext cx="2971801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39FB-7FEE-DDCF-C536-EC938E57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675FD-3A7E-19F7-6351-13C404DA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24" y="1091046"/>
            <a:ext cx="2266336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C41CC-28B9-4B48-EA2B-14041DEC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75" y="2053937"/>
            <a:ext cx="2264803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40BC9-4CEB-2287-C7D3-B20532D48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07" y="3013910"/>
            <a:ext cx="223235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16831-F9BA-F13B-E50C-F3E380F9E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424" y="2053937"/>
            <a:ext cx="214582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E289-3BD7-B1F2-190D-D0460BF2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6F722-63CB-054B-1FD6-05A88922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41" y="1287654"/>
            <a:ext cx="4904477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FD4EE-FAD7-B2E3-58C5-CBE40A16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686" y="4147488"/>
            <a:ext cx="4904477" cy="70921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3495ACE-8A47-0B29-3056-4C9FE8931851}"/>
              </a:ext>
            </a:extLst>
          </p:cNvPr>
          <p:cNvSpPr/>
          <p:nvPr/>
        </p:nvSpPr>
        <p:spPr>
          <a:xfrm>
            <a:off x="465830" y="1584615"/>
            <a:ext cx="1527463" cy="815687"/>
          </a:xfrm>
          <a:prstGeom prst="wedgeRoundRectCallout">
            <a:avLst>
              <a:gd name="adj1" fmla="val 57366"/>
              <a:gd name="adj2" fmla="val 8485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Fashion MNIST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MNIST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E6082D2-ACA0-929A-B46D-108CAD80C1E6}"/>
              </a:ext>
            </a:extLst>
          </p:cNvPr>
          <p:cNvSpPr/>
          <p:nvPr/>
        </p:nvSpPr>
        <p:spPr>
          <a:xfrm>
            <a:off x="465829" y="3535757"/>
            <a:ext cx="1527463" cy="815687"/>
          </a:xfrm>
          <a:prstGeom prst="wedgeRoundRectCallout">
            <a:avLst>
              <a:gd name="adj1" fmla="val 56459"/>
              <a:gd name="adj2" fmla="val 793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SVHN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CIFAR 10</a:t>
            </a:r>
          </a:p>
        </p:txBody>
      </p:sp>
    </p:spTree>
    <p:extLst>
      <p:ext uri="{BB962C8B-B14F-4D97-AF65-F5344CB8AC3E}">
        <p14:creationId xmlns:p14="http://schemas.microsoft.com/office/powerpoint/2010/main" val="189219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5ED3-DEC7-572F-A4EA-107090F0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C4245-79DF-90F1-33E1-72FA66C9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72" y="1298864"/>
            <a:ext cx="3114765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709DF-6144-9D10-2738-C6AF228C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25" y="1311750"/>
            <a:ext cx="301030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29AB-F603-763F-FE75-B8413C9C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2B20A-A496-FAB5-A72F-AB2DF145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37" y="1012276"/>
            <a:ext cx="698577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0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F3D1-9D7A-50BE-DE3D-7661780C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AE8DF37-92B7-4185-1E62-7CA89B08F1F8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3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1FDDFE1-2FA7-4A3F-9CBD-74474BE45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91FDDFE1-2FA7-4A3F-9CBD-74474BE45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EF826B-17AD-425B-A53A-84DAAB446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6EF826B-17AD-425B-A53A-84DAAB446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9BE379-5E93-4BFA-B0ED-4EC0D36A5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D09BE379-5E93-4BFA-B0ED-4EC0D36A5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B989678-0025-4AE2-BDBB-7BFC808B4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4B989678-0025-4AE2-BDBB-7BFC808B45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0278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8EAA-7969-EC56-C200-99362A50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Pros and Cons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34EAA4-9200-F5D2-73C8-67A47D858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72081"/>
              </p:ext>
            </p:extLst>
          </p:nvPr>
        </p:nvGraphicFramePr>
        <p:xfrm>
          <a:off x="498375" y="899330"/>
          <a:ext cx="7886700" cy="3932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264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D81A0F-0418-4E96-9216-D47DEDD13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AD81A0F-0418-4E96-9216-D47DEDD13E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6C98AD-7A07-4578-8C9A-5B2C9FCB8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06C98AD-7A07-4578-8C9A-5B2C9FCB8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FBADA1-0C0B-495B-A744-BB4C3EFF0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93FBADA1-0C0B-495B-A744-BB4C3EFF08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E9C21E-7440-47D9-BB19-74EE22D88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B0E9C21E-7440-47D9-BB19-74EE22D88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02EF37-5875-4099-ABB3-AA7D25699E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BD02EF37-5875-4099-ABB3-AA7D25699E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E98756-A341-4DD4-BAEA-903C6FF4F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C2E98756-A341-4DD4-BAEA-903C6FF4F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Future works</a:t>
            </a:r>
            <a:endParaRPr lang="fa-IR" b="1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C6D4-CCFC-B641-9A53-3A43F588E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00" marR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Other modalities like texts</a:t>
            </a:r>
          </a:p>
          <a:p>
            <a:pPr marL="495300" marR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Improve the results on the Genomic dataset</a:t>
            </a:r>
          </a:p>
          <a:p>
            <a:pPr marL="495300" marR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Test Other data thresholds on the Genomic dataset </a:t>
            </a:r>
          </a:p>
          <a:p>
            <a:pPr marL="495300" marR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endParaRPr lang="fa-IR" sz="2400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74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B Titr" pitchFamily="2" charset="-78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C6D4-CCFC-B641-9A53-3A43F588E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[1] Ren,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Jie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, Peter J. Liu, Emily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Fertig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, Jasper Snoek, Ryan Poplin, Mark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Depristo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, Joshua Dillon, and Balaji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Lakshminarayanan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. "Likelihood ratios for out-of-distribution detection." Advances in neural information processing systems 32 (2019).</a:t>
            </a:r>
          </a:p>
          <a:p>
            <a:pPr marL="15240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None/>
            </a:pP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  <a:p>
            <a:pPr marL="15240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None/>
            </a:pP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845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13110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198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F3D1-9D7A-50BE-DE3D-7661780C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Title of the Article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9F6FC-628F-F14C-25CF-B68F30619249}"/>
              </a:ext>
            </a:extLst>
          </p:cNvPr>
          <p:cNvSpPr txBox="1"/>
          <p:nvPr/>
        </p:nvSpPr>
        <p:spPr>
          <a:xfrm>
            <a:off x="1586345" y="2069950"/>
            <a:ext cx="4350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effectLst/>
                <a:latin typeface="NimbusRomNo9L-Medi"/>
              </a:rPr>
              <a:t>“</a:t>
            </a:r>
            <a:r>
              <a:rPr lang="en-US" sz="36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Likelihood Ratios</a:t>
            </a:r>
            <a:endParaRPr lang="en-US" sz="3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9BE24-7C14-9A31-903E-27DA004C5A8A}"/>
              </a:ext>
            </a:extLst>
          </p:cNvPr>
          <p:cNvSpPr txBox="1"/>
          <p:nvPr/>
        </p:nvSpPr>
        <p:spPr>
          <a:xfrm>
            <a:off x="1052945" y="2750384"/>
            <a:ext cx="6812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Out-of-Distribution Detection</a:t>
            </a:r>
            <a:r>
              <a:rPr lang="en-US" sz="3600" b="1" i="1" dirty="0">
                <a:solidFill>
                  <a:schemeClr val="tx1"/>
                </a:solidFill>
                <a:latin typeface="NimbusRomNo9L-Medi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11FF8-4A07-7BA5-0380-DAEDC2158543}"/>
              </a:ext>
            </a:extLst>
          </p:cNvPr>
          <p:cNvSpPr txBox="1"/>
          <p:nvPr/>
        </p:nvSpPr>
        <p:spPr>
          <a:xfrm>
            <a:off x="5891645" y="2087001"/>
            <a:ext cx="82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for</a:t>
            </a:r>
            <a:endParaRPr lang="en-US" sz="3600" b="1" i="1" dirty="0">
              <a:solidFill>
                <a:schemeClr val="tx1"/>
              </a:solidFill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6743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A9B8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7567-31D1-5A84-F833-44E8E3F4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98B09D4-D507-516D-C3D4-6CA1D751A3C7}"/>
                  </a:ext>
                </a:extLst>
              </p:cNvPr>
              <p:cNvSpPr/>
              <p:nvPr/>
            </p:nvSpPr>
            <p:spPr>
              <a:xfrm>
                <a:off x="789708" y="1951317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𝐷𝑖𝑠𝑡𝑟𝑖𝑏𝑢𝑡𝑖𝑜𝑛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98B09D4-D507-516D-C3D4-6CA1D751A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08" y="1951317"/>
                <a:ext cx="2261756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E8E59BA-968F-14B7-F59A-8FEABD89E4ED}"/>
                  </a:ext>
                </a:extLst>
              </p:cNvPr>
              <p:cNvSpPr/>
              <p:nvPr/>
            </p:nvSpPr>
            <p:spPr>
              <a:xfrm>
                <a:off x="3441122" y="1951317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𝐷𝑖𝑠𝑡𝑟𝑖𝑏𝑢𝑡𝑖𝑜𝑛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𝑂𝑂𝐷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𝑂𝑂𝐷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↔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E8E59BA-968F-14B7-F59A-8FEABD89E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122" y="1951317"/>
                <a:ext cx="2261756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AEF3DC2-733D-D0FD-E604-805451622116}"/>
                  </a:ext>
                </a:extLst>
              </p:cNvPr>
              <p:cNvSpPr/>
              <p:nvPr/>
            </p:nvSpPr>
            <p:spPr>
              <a:xfrm>
                <a:off x="6092537" y="1951317"/>
                <a:ext cx="2261755" cy="828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𝐺𝑜𝑎𝑙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𝑂𝑂𝐷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AEF3DC2-733D-D0FD-E604-805451622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537" y="1951317"/>
                <a:ext cx="2261755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98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B5CC-89DD-9820-766B-342C6299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0980AEB-8212-F698-8734-464E102B9E84}"/>
                  </a:ext>
                </a:extLst>
              </p:cNvPr>
              <p:cNvSpPr/>
              <p:nvPr/>
            </p:nvSpPr>
            <p:spPr>
              <a:xfrm>
                <a:off x="547256" y="1323466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𝐷𝑖𝑠𝑐𝑟𝑖𝑚𝑖𝑛𝑎𝑡𝑜𝑟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0980AEB-8212-F698-8734-464E102B9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6" y="1323466"/>
                <a:ext cx="2261756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3F5DFE5-22A1-D45B-36C0-1F8B6A1CB1EA}"/>
                  </a:ext>
                </a:extLst>
              </p:cNvPr>
              <p:cNvSpPr/>
              <p:nvPr/>
            </p:nvSpPr>
            <p:spPr>
              <a:xfrm>
                <a:off x="547257" y="2236816"/>
                <a:ext cx="2261755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𝐿𝑎𝑏𝑒𝑙𝑙𝑖𝑛𝑔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𝑛𝑒𝑒𝑑𝑒𝑑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3F5DFE5-22A1-D45B-36C0-1F8B6A1CB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7" y="2236816"/>
                <a:ext cx="2261755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05E371F-FF19-E144-1055-40453C4674BA}"/>
                  </a:ext>
                </a:extLst>
              </p:cNvPr>
              <p:cNvSpPr/>
              <p:nvPr/>
            </p:nvSpPr>
            <p:spPr>
              <a:xfrm>
                <a:off x="3252354" y="1326656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𝐺𝑒𝑛𝑒𝑟𝑎𝑡𝑖𝑣𝑒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05E371F-FF19-E144-1055-40453C467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354" y="1326656"/>
                <a:ext cx="2261756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2FDB4BB-DE67-E522-A15F-24E24A9A71C8}"/>
                  </a:ext>
                </a:extLst>
              </p:cNvPr>
              <p:cNvSpPr/>
              <p:nvPr/>
            </p:nvSpPr>
            <p:spPr>
              <a:xfrm>
                <a:off x="3280063" y="2236816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𝑙𝑖𝑘𝑒𝑙𝑖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𝑜𝑜𝑑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2FDB4BB-DE67-E522-A15F-24E24A9A7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063" y="2236816"/>
                <a:ext cx="2261756" cy="828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ED98795-953D-0BB0-5D48-46C8998C1AD7}"/>
                  </a:ext>
                </a:extLst>
              </p:cNvPr>
              <p:cNvSpPr/>
              <p:nvPr/>
            </p:nvSpPr>
            <p:spPr>
              <a:xfrm>
                <a:off x="3280063" y="3146976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𝐻𝑖𝑔𝑒𝑟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𝑙𝑖𝑘𝑒𝑙𝑖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𝑂𝑂𝐷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ED98795-953D-0BB0-5D48-46C8998C1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063" y="3146976"/>
                <a:ext cx="2261756" cy="828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EB8468F-176B-42E1-5158-2DBB74E60B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215"/>
          <a:stretch/>
        </p:blipFill>
        <p:spPr>
          <a:xfrm>
            <a:off x="5609797" y="1346366"/>
            <a:ext cx="3094320" cy="2628610"/>
          </a:xfrm>
          <a:prstGeom prst="rect">
            <a:avLst/>
          </a:prstGeom>
        </p:spPr>
      </p:pic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82576457-4BA0-A031-AC9D-A016855DA137}"/>
              </a:ext>
            </a:extLst>
          </p:cNvPr>
          <p:cNvSpPr/>
          <p:nvPr/>
        </p:nvSpPr>
        <p:spPr>
          <a:xfrm>
            <a:off x="5119253" y="4104409"/>
            <a:ext cx="1558637" cy="602567"/>
          </a:xfrm>
          <a:prstGeom prst="curved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8EF8-01E6-3187-9F05-09C5F14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0672565-0981-50C4-DB18-4CC2413639D9}"/>
                  </a:ext>
                </a:extLst>
              </p:cNvPr>
              <p:cNvSpPr/>
              <p:nvPr/>
            </p:nvSpPr>
            <p:spPr>
              <a:xfrm>
                <a:off x="625342" y="1204903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𝐵𝑎𝑐𝑡𝑒𝑟𝑖𝑎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𝐼𝑑𝑒𝑛𝑡𝑖𝑓𝑖𝑐𝑎𝑡𝑖𝑜𝑛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0672565-0981-50C4-DB18-4CC241363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42" y="1204903"/>
                <a:ext cx="2261756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374B1D-F555-EE83-B9B3-0EB968861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824"/>
          <a:stretch/>
        </p:blipFill>
        <p:spPr>
          <a:xfrm>
            <a:off x="828504" y="2606421"/>
            <a:ext cx="4627764" cy="2098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6EECD-5E4A-8D60-BA00-6F02DC06E6D6}"/>
                  </a:ext>
                </a:extLst>
              </p:cNvPr>
              <p:cNvSpPr txBox="1"/>
              <p:nvPr/>
            </p:nvSpPr>
            <p:spPr>
              <a:xfrm>
                <a:off x="1426989" y="2229302"/>
                <a:ext cx="1076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𝐴𝐺𝐴𝐶𝑇𝐺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6EECD-5E4A-8D60-BA00-6F02DC06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89" y="2229302"/>
                <a:ext cx="107689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BC67CCD-E57A-6719-2882-5CA4DD0F97C9}"/>
                  </a:ext>
                </a:extLst>
              </p:cNvPr>
              <p:cNvSpPr/>
              <p:nvPr/>
            </p:nvSpPr>
            <p:spPr>
              <a:xfrm>
                <a:off x="3131301" y="1204903"/>
                <a:ext cx="2286000" cy="828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𝐺𝑒𝑛𝑜𝑚𝑖𝑐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BC67CCD-E57A-6719-2882-5CA4DD0F9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01" y="1204903"/>
                <a:ext cx="2286000" cy="828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43C572-C24A-EBF6-43EA-B70FFE8E4E11}"/>
                  </a:ext>
                </a:extLst>
              </p:cNvPr>
              <p:cNvSpPr/>
              <p:nvPr/>
            </p:nvSpPr>
            <p:spPr>
              <a:xfrm>
                <a:off x="5979102" y="1204903"/>
                <a:ext cx="2286000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𝐼𝑚𝑎𝑔𝑒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255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43C572-C24A-EBF6-43EA-B70FFE8E4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102" y="1204903"/>
                <a:ext cx="2286000" cy="828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ython - How to resize image to match mnist images - Stack Overflow">
            <a:extLst>
              <a:ext uri="{FF2B5EF4-FFF2-40B4-BE49-F238E27FC236}">
                <a16:creationId xmlns:a16="http://schemas.microsoft.com/office/drawing/2014/main" id="{B2626320-D544-58D9-33DC-87F0CB4A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5870" r="5809" b="7954"/>
          <a:stretch/>
        </p:blipFill>
        <p:spPr bwMode="auto">
          <a:xfrm>
            <a:off x="6154883" y="2631193"/>
            <a:ext cx="2036617" cy="204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Bent 2">
            <a:extLst>
              <a:ext uri="{FF2B5EF4-FFF2-40B4-BE49-F238E27FC236}">
                <a16:creationId xmlns:a16="http://schemas.microsoft.com/office/drawing/2014/main" id="{541ED29B-0EB4-91ED-1631-E10414962C6D}"/>
              </a:ext>
            </a:extLst>
          </p:cNvPr>
          <p:cNvSpPr/>
          <p:nvPr/>
        </p:nvSpPr>
        <p:spPr>
          <a:xfrm>
            <a:off x="989097" y="2298644"/>
            <a:ext cx="430994" cy="273106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C658E2-E715-CC2F-4C43-A1DB27840DF8}"/>
              </a:ext>
            </a:extLst>
          </p:cNvPr>
          <p:cNvCxnSpPr/>
          <p:nvPr/>
        </p:nvCxnSpPr>
        <p:spPr>
          <a:xfrm>
            <a:off x="5652655" y="1204903"/>
            <a:ext cx="0" cy="345022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11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 animBg="1"/>
      <p:bldP spid="13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6141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C81D-A171-1006-E80F-4BE397B9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Image and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19D90-193C-73B5-F4B2-361667D52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1" t="12700" r="9574" b="8253"/>
          <a:stretch/>
        </p:blipFill>
        <p:spPr>
          <a:xfrm>
            <a:off x="678873" y="2150921"/>
            <a:ext cx="3648510" cy="1402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10304-24C7-A40E-C555-6C6AD1052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79"/>
          <a:stretch/>
        </p:blipFill>
        <p:spPr>
          <a:xfrm>
            <a:off x="5155623" y="1828801"/>
            <a:ext cx="2857500" cy="20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&amp; Formal Consulting Toolkit by Slidesgo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405</Words>
  <Application>Microsoft Office PowerPoint</Application>
  <PresentationFormat>On-screen Show (16:9)</PresentationFormat>
  <Paragraphs>102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B Titr</vt:lpstr>
      <vt:lpstr>Inter ExtraBold</vt:lpstr>
      <vt:lpstr>Inter</vt:lpstr>
      <vt:lpstr>Merriweather Black</vt:lpstr>
      <vt:lpstr>Roboto Condensed Light</vt:lpstr>
      <vt:lpstr>Arial</vt:lpstr>
      <vt:lpstr>Cambria</vt:lpstr>
      <vt:lpstr>Cambria Math</vt:lpstr>
      <vt:lpstr>NimbusRomNo9L-Medi</vt:lpstr>
      <vt:lpstr>Wingdings</vt:lpstr>
      <vt:lpstr>Minimalist &amp; Formal Consulting Toolkit by Slidesgo</vt:lpstr>
      <vt:lpstr>Likelihood Ratios for  Out-of-Distribution Detection</vt:lpstr>
      <vt:lpstr>Overview</vt:lpstr>
      <vt:lpstr>PowerPoint Presentation</vt:lpstr>
      <vt:lpstr>The Title of the Article</vt:lpstr>
      <vt:lpstr>Problem Definition</vt:lpstr>
      <vt:lpstr>Related Works</vt:lpstr>
      <vt:lpstr>Article Domain</vt:lpstr>
      <vt:lpstr>PowerPoint Presentation</vt:lpstr>
      <vt:lpstr>Background on Image and Text</vt:lpstr>
      <vt:lpstr>Background on Genetic</vt:lpstr>
      <vt:lpstr>Solution</vt:lpstr>
      <vt:lpstr>Autoregressive Model</vt:lpstr>
      <vt:lpstr>PowerPoint Presentation</vt:lpstr>
      <vt:lpstr>Images Datasets</vt:lpstr>
      <vt:lpstr>Genomic Sequence Dataset</vt:lpstr>
      <vt:lpstr>Images</vt:lpstr>
      <vt:lpstr>Images</vt:lpstr>
      <vt:lpstr>Genomic</vt:lpstr>
      <vt:lpstr>Genomic</vt:lpstr>
      <vt:lpstr>PowerPoint Presentation</vt:lpstr>
      <vt:lpstr>Pros and Cons</vt:lpstr>
      <vt:lpstr>Future works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Minimalistisches und formales Beratungs Toolkit</dc:title>
  <cp:lastModifiedBy>AlirezaMazochi</cp:lastModifiedBy>
  <cp:revision>32</cp:revision>
  <dcterms:modified xsi:type="dcterms:W3CDTF">2023-01-30T19:05:02Z</dcterms:modified>
</cp:coreProperties>
</file>